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0691813" cy="15119350"/>
  <p:notesSz cx="6858000" cy="9144000"/>
  <p:embeddedFontLst>
    <p:embeddedFont>
      <p:font typeface="Poppins" panose="00000500000000000000" pitchFamily="2" charset="0"/>
      <p:regular r:id="rId3"/>
      <p:bold r:id="rId4"/>
      <p:italic r:id="rId5"/>
      <p:boldItalic r:id="rId6"/>
    </p:embeddedFont>
    <p:embeddedFont>
      <p:font typeface="Poppins Light" panose="00000400000000000000" pitchFamily="2" charset="0"/>
      <p:regular r:id="rId7"/>
      <p:italic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67"/>
    <a:srgbClr val="9AD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7"/>
    <p:restoredTop sz="94666"/>
  </p:normalViewPr>
  <p:slideViewPr>
    <p:cSldViewPr snapToGrid="0">
      <p:cViewPr varScale="1">
        <p:scale>
          <a:sx n="32" d="100"/>
          <a:sy n="32" d="100"/>
        </p:scale>
        <p:origin x="2885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20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9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80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27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05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7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0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1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82A6-3129-AD4C-9C9D-6ED35F364BAC}" type="datetimeFigureOut">
              <a:t>26/08/2025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D4AC-6583-9D46-B280-5C366D2ABCC5}" type="slidenum"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26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2DD4DA5E-05DC-615B-F03C-DCF0317DBEA2}"/>
              </a:ext>
            </a:extLst>
          </p:cNvPr>
          <p:cNvSpPr/>
          <p:nvPr/>
        </p:nvSpPr>
        <p:spPr>
          <a:xfrm>
            <a:off x="478738" y="1735810"/>
            <a:ext cx="9732936" cy="11827499"/>
          </a:xfrm>
          <a:prstGeom prst="rect">
            <a:avLst/>
          </a:prstGeom>
          <a:gradFill>
            <a:gsLst>
              <a:gs pos="63000">
                <a:srgbClr val="74C094"/>
              </a:gs>
              <a:gs pos="0">
                <a:srgbClr val="FEEF6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4D1DFD3-6079-F662-82C1-370A8452C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76" t="45345" r="40693" b="45500"/>
          <a:stretch/>
        </p:blipFill>
        <p:spPr>
          <a:xfrm>
            <a:off x="751839" y="538480"/>
            <a:ext cx="1967961" cy="69088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D3DB9F-4663-7279-7300-5C61AAFB4B6E}"/>
              </a:ext>
            </a:extLst>
          </p:cNvPr>
          <p:cNvSpPr txBox="1"/>
          <p:nvPr/>
        </p:nvSpPr>
        <p:spPr>
          <a:xfrm>
            <a:off x="8100941" y="716280"/>
            <a:ext cx="18897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DANZA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E99C4-5685-F422-CF03-44F1A0E91A29}"/>
              </a:ext>
            </a:extLst>
          </p:cNvPr>
          <p:cNvSpPr txBox="1"/>
          <p:nvPr/>
        </p:nvSpPr>
        <p:spPr>
          <a:xfrm>
            <a:off x="4508656" y="11030631"/>
            <a:ext cx="546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>
                <a:latin typeface="Poppins" pitchFamily="2" charset="77"/>
                <a:cs typeface="Poppins" pitchFamily="2" charset="77"/>
              </a:rPr>
              <a:t>16 de noviembre / 23:30 h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8B855C3-043D-945C-0057-126FB253C274}"/>
              </a:ext>
            </a:extLst>
          </p:cNvPr>
          <p:cNvSpPr txBox="1"/>
          <p:nvPr/>
        </p:nvSpPr>
        <p:spPr>
          <a:xfrm>
            <a:off x="4506707" y="11608682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>
                <a:latin typeface="Poppins Light" pitchFamily="2" charset="77"/>
                <a:cs typeface="Poppins Light" pitchFamily="2" charset="77"/>
              </a:rPr>
              <a:t>Centro cultural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C277401-E37E-1DBF-18A8-14EE38AA17AF}"/>
              </a:ext>
            </a:extLst>
          </p:cNvPr>
          <p:cNvSpPr txBox="1"/>
          <p:nvPr/>
        </p:nvSpPr>
        <p:spPr>
          <a:xfrm>
            <a:off x="4504758" y="12028920"/>
            <a:ext cx="54690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600" b="1">
                <a:latin typeface="Poppins" pitchFamily="2" charset="77"/>
                <a:cs typeface="Poppins" pitchFamily="2" charset="77"/>
              </a:rPr>
              <a:t>Busto de Bureba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9FBE2B8-7B06-D5CF-F3DB-7802E7AB3394}"/>
              </a:ext>
            </a:extLst>
          </p:cNvPr>
          <p:cNvSpPr txBox="1"/>
          <p:nvPr/>
        </p:nvSpPr>
        <p:spPr>
          <a:xfrm>
            <a:off x="718219" y="12763874"/>
            <a:ext cx="283180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700" dirty="0">
                <a:latin typeface="Poppins Light" pitchFamily="2" charset="77"/>
                <a:cs typeface="Poppins Light" pitchFamily="2" charset="77"/>
              </a:rPr>
              <a:t>#dinamizartj</a:t>
            </a:r>
          </a:p>
          <a:p>
            <a:pPr>
              <a:lnSpc>
                <a:spcPts val="2200"/>
              </a:lnSpc>
            </a:pPr>
            <a:r>
              <a:rPr lang="en-GB" sz="1700" b="1" dirty="0">
                <a:latin typeface="Poppins" pitchFamily="2" charset="77"/>
                <a:cs typeface="Poppins" pitchFamily="2" charset="77"/>
              </a:rPr>
              <a:t>www.dinamizartj.com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7DD192-5C95-4BD6-0F3F-51BBA75DA34C}"/>
              </a:ext>
            </a:extLst>
          </p:cNvPr>
          <p:cNvSpPr/>
          <p:nvPr/>
        </p:nvSpPr>
        <p:spPr>
          <a:xfrm>
            <a:off x="7192224" y="14105965"/>
            <a:ext cx="1528194" cy="4344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4A46C70-DBDD-7000-B141-F6632B220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076" t="46290" r="40931" b="46477"/>
          <a:stretch/>
        </p:blipFill>
        <p:spPr>
          <a:xfrm>
            <a:off x="1908338" y="14067885"/>
            <a:ext cx="1921140" cy="545851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19312F6-21AF-300D-6923-2D6A641E28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3508" t="45984" r="43430" b="46421"/>
          <a:stretch/>
        </p:blipFill>
        <p:spPr>
          <a:xfrm>
            <a:off x="4263791" y="14037956"/>
            <a:ext cx="1397420" cy="57432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6B4EAF9-FA30-A454-2D82-555DCC86C8F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7362" t="45394" r="47188" b="46073"/>
          <a:stretch/>
        </p:blipFill>
        <p:spPr>
          <a:xfrm>
            <a:off x="6095524" y="13994035"/>
            <a:ext cx="594725" cy="658137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8F6524CC-8404-E02C-4507-DE83FC54FE1D}"/>
              </a:ext>
            </a:extLst>
          </p:cNvPr>
          <p:cNvSpPr/>
          <p:nvPr/>
        </p:nvSpPr>
        <p:spPr>
          <a:xfrm>
            <a:off x="806824" y="5003800"/>
            <a:ext cx="9076764" cy="56866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EB3C16-8A30-8A47-609A-E28DF16D03F5}"/>
              </a:ext>
            </a:extLst>
          </p:cNvPr>
          <p:cNvSpPr txBox="1"/>
          <p:nvPr/>
        </p:nvSpPr>
        <p:spPr>
          <a:xfrm>
            <a:off x="4966581" y="1949365"/>
            <a:ext cx="504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>
                <a:latin typeface="Poppins Light" pitchFamily="2" charset="77"/>
                <a:cs typeface="Poppins Light" pitchFamily="2" charset="77"/>
              </a:rPr>
              <a:t>Nombre Artista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F08DD9-3414-E487-DEE9-1AA88F54BB2C}"/>
              </a:ext>
            </a:extLst>
          </p:cNvPr>
          <p:cNvSpPr txBox="1"/>
          <p:nvPr/>
        </p:nvSpPr>
        <p:spPr>
          <a:xfrm>
            <a:off x="1701800" y="2744802"/>
            <a:ext cx="82956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Título espectáculo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290F7F7-BAB3-8390-4D98-A9F7163D3CB5}"/>
              </a:ext>
            </a:extLst>
          </p:cNvPr>
          <p:cNvSpPr txBox="1"/>
          <p:nvPr/>
        </p:nvSpPr>
        <p:spPr>
          <a:xfrm>
            <a:off x="718219" y="3741094"/>
            <a:ext cx="927922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7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a dos líneas de texto</a:t>
            </a:r>
          </a:p>
        </p:txBody>
      </p:sp>
    </p:spTree>
    <p:extLst>
      <p:ext uri="{BB962C8B-B14F-4D97-AF65-F5344CB8AC3E}">
        <p14:creationId xmlns:p14="http://schemas.microsoft.com/office/powerpoint/2010/main" val="2444040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296</TotalTime>
  <Words>28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Poppins</vt:lpstr>
      <vt:lpstr>Calibri Light</vt:lpstr>
      <vt:lpstr>Calibri</vt:lpstr>
      <vt:lpstr>Arial</vt:lpstr>
      <vt:lpstr>Poppins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Christian Rodríguez Pereira</cp:lastModifiedBy>
  <cp:revision>7</cp:revision>
  <dcterms:created xsi:type="dcterms:W3CDTF">2025-04-03T09:00:21Z</dcterms:created>
  <dcterms:modified xsi:type="dcterms:W3CDTF">2025-08-26T09:19:01Z</dcterms:modified>
</cp:coreProperties>
</file>