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6" r:id="rId2"/>
  </p:sldIdLst>
  <p:sldSz cx="10691813" cy="15119350"/>
  <p:notesSz cx="6858000" cy="9144000"/>
  <p:embeddedFontLst>
    <p:embeddedFont>
      <p:font typeface="Poppins" panose="00000500000000000000" pitchFamily="2" charset="0"/>
      <p:regular r:id="rId3"/>
      <p:bold r:id="rId4"/>
      <p:italic r:id="rId5"/>
      <p:boldItalic r:id="rId6"/>
    </p:embeddedFont>
    <p:embeddedFont>
      <p:font typeface="Poppins Light" panose="020B0502040204020203" pitchFamily="2" charset="0"/>
      <p:regular r:id="rId7"/>
      <p:italic r:id="rId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C094"/>
    <a:srgbClr val="FEEF67"/>
    <a:srgbClr val="9AD1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28"/>
    <p:restoredTop sz="94666"/>
  </p:normalViewPr>
  <p:slideViewPr>
    <p:cSldViewPr snapToGrid="0">
      <p:cViewPr varScale="1">
        <p:scale>
          <a:sx n="32" d="100"/>
          <a:sy n="32" d="100"/>
        </p:scale>
        <p:origin x="3067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s-ES" dirty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202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963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00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7807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27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505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2173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202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007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514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s-ES" dirty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710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260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ángulo 23">
            <a:extLst>
              <a:ext uri="{FF2B5EF4-FFF2-40B4-BE49-F238E27FC236}">
                <a16:creationId xmlns:a16="http://schemas.microsoft.com/office/drawing/2014/main" id="{4DEB8EE4-6762-B846-9B9F-D404F209386A}"/>
              </a:ext>
            </a:extLst>
          </p:cNvPr>
          <p:cNvSpPr/>
          <p:nvPr/>
        </p:nvSpPr>
        <p:spPr>
          <a:xfrm>
            <a:off x="478738" y="1735810"/>
            <a:ext cx="9732936" cy="11827499"/>
          </a:xfrm>
          <a:prstGeom prst="rect">
            <a:avLst/>
          </a:prstGeom>
          <a:gradFill>
            <a:gsLst>
              <a:gs pos="63000">
                <a:srgbClr val="74C094"/>
              </a:gs>
              <a:gs pos="0">
                <a:srgbClr val="FEEF6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4D1DFD3-6079-F662-82C1-370A8452C7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0876" t="45345" r="40693" b="45500"/>
          <a:stretch/>
        </p:blipFill>
        <p:spPr>
          <a:xfrm>
            <a:off x="751839" y="538480"/>
            <a:ext cx="1967961" cy="69088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A3D3DB9F-4663-7279-7300-5C61AAFB4B6E}"/>
              </a:ext>
            </a:extLst>
          </p:cNvPr>
          <p:cNvSpPr txBox="1"/>
          <p:nvPr/>
        </p:nvSpPr>
        <p:spPr>
          <a:xfrm>
            <a:off x="8100941" y="716280"/>
            <a:ext cx="18897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 b="1">
                <a:latin typeface="Poppins" pitchFamily="2" charset="77"/>
                <a:cs typeface="Poppins" pitchFamily="2" charset="77"/>
              </a:rPr>
              <a:t>DANZA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7EB3C16-8A30-8A47-609A-E28DF16D03F5}"/>
              </a:ext>
            </a:extLst>
          </p:cNvPr>
          <p:cNvSpPr txBox="1"/>
          <p:nvPr/>
        </p:nvSpPr>
        <p:spPr>
          <a:xfrm>
            <a:off x="4966581" y="1949365"/>
            <a:ext cx="5049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>
                <a:latin typeface="Poppins Light" pitchFamily="2" charset="77"/>
                <a:cs typeface="Poppins Light" pitchFamily="2" charset="77"/>
              </a:rPr>
              <a:t>Nombre Artista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0F08DD9-3414-E487-DEE9-1AA88F54BB2C}"/>
              </a:ext>
            </a:extLst>
          </p:cNvPr>
          <p:cNvSpPr txBox="1"/>
          <p:nvPr/>
        </p:nvSpPr>
        <p:spPr>
          <a:xfrm>
            <a:off x="1701800" y="2744802"/>
            <a:ext cx="829564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7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Título espectáculo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F6524CC-8404-E02C-4507-DE83FC54FE1D}"/>
              </a:ext>
            </a:extLst>
          </p:cNvPr>
          <p:cNvSpPr/>
          <p:nvPr/>
        </p:nvSpPr>
        <p:spPr>
          <a:xfrm>
            <a:off x="806824" y="4020670"/>
            <a:ext cx="9076764" cy="666974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44E99C4-5685-F422-CF03-44F1A0E91A29}"/>
              </a:ext>
            </a:extLst>
          </p:cNvPr>
          <p:cNvSpPr txBox="1"/>
          <p:nvPr/>
        </p:nvSpPr>
        <p:spPr>
          <a:xfrm>
            <a:off x="4508656" y="11030631"/>
            <a:ext cx="5469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>
                <a:latin typeface="Poppins" pitchFamily="2" charset="77"/>
                <a:cs typeface="Poppins" pitchFamily="2" charset="77"/>
              </a:rPr>
              <a:t>16 de noviembre / 23:30 h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8B855C3-043D-945C-0057-126FB253C274}"/>
              </a:ext>
            </a:extLst>
          </p:cNvPr>
          <p:cNvSpPr txBox="1"/>
          <p:nvPr/>
        </p:nvSpPr>
        <p:spPr>
          <a:xfrm>
            <a:off x="4506707" y="11608682"/>
            <a:ext cx="54690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>
                <a:latin typeface="Poppins Light" pitchFamily="2" charset="77"/>
                <a:cs typeface="Poppins Light" pitchFamily="2" charset="77"/>
              </a:rPr>
              <a:t>Centro cultural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3C277401-E37E-1DBF-18A8-14EE38AA17AF}"/>
              </a:ext>
            </a:extLst>
          </p:cNvPr>
          <p:cNvSpPr txBox="1"/>
          <p:nvPr/>
        </p:nvSpPr>
        <p:spPr>
          <a:xfrm>
            <a:off x="4504758" y="12028920"/>
            <a:ext cx="54690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 b="1">
                <a:latin typeface="Poppins" pitchFamily="2" charset="77"/>
                <a:cs typeface="Poppins" pitchFamily="2" charset="77"/>
              </a:rPr>
              <a:t>Busto de Bureba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9FBE2B8-7B06-D5CF-F3DB-7802E7AB3394}"/>
              </a:ext>
            </a:extLst>
          </p:cNvPr>
          <p:cNvSpPr txBox="1"/>
          <p:nvPr/>
        </p:nvSpPr>
        <p:spPr>
          <a:xfrm>
            <a:off x="718219" y="12763874"/>
            <a:ext cx="2831805" cy="6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GB" sz="1700" dirty="0">
                <a:latin typeface="Poppins Light" pitchFamily="2" charset="77"/>
                <a:cs typeface="Poppins Light" pitchFamily="2" charset="77"/>
              </a:rPr>
              <a:t>#dinamizartj</a:t>
            </a:r>
          </a:p>
          <a:p>
            <a:pPr>
              <a:lnSpc>
                <a:spcPts val="2200"/>
              </a:lnSpc>
            </a:pPr>
            <a:r>
              <a:rPr lang="en-GB" sz="1700" b="1" dirty="0">
                <a:latin typeface="Poppins" pitchFamily="2" charset="77"/>
                <a:cs typeface="Poppins" pitchFamily="2" charset="77"/>
              </a:rPr>
              <a:t>www.dinamizartj.com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0A7DD192-5C95-4BD6-0F3F-51BBA75DA34C}"/>
              </a:ext>
            </a:extLst>
          </p:cNvPr>
          <p:cNvSpPr/>
          <p:nvPr/>
        </p:nvSpPr>
        <p:spPr>
          <a:xfrm>
            <a:off x="7192224" y="14105965"/>
            <a:ext cx="1528194" cy="43441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A4A46C70-DBDD-7000-B141-F6632B2201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1076" t="46290" r="40931" b="46477"/>
          <a:stretch/>
        </p:blipFill>
        <p:spPr>
          <a:xfrm>
            <a:off x="1908338" y="14067885"/>
            <a:ext cx="1921140" cy="545851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519312F6-21AF-300D-6923-2D6A641E289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3508" t="45984" r="43430" b="46421"/>
          <a:stretch/>
        </p:blipFill>
        <p:spPr>
          <a:xfrm>
            <a:off x="4263791" y="14037956"/>
            <a:ext cx="1397420" cy="574326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96B4EAF9-FA30-A454-2D82-555DCC86C8F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47362" t="45394" r="47188" b="46073"/>
          <a:stretch/>
        </p:blipFill>
        <p:spPr>
          <a:xfrm>
            <a:off x="6095524" y="13994035"/>
            <a:ext cx="594725" cy="65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0404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41</TotalTime>
  <Words>23</Words>
  <Application>Microsoft Office PowerPoint</Application>
  <PresentationFormat>Personalizado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Poppins Light</vt:lpstr>
      <vt:lpstr>Calibri Light</vt:lpstr>
      <vt:lpstr>Calibri</vt:lpstr>
      <vt:lpstr>Arial</vt:lpstr>
      <vt:lpstr>Poppins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Christian Rodríguez Pereira</cp:lastModifiedBy>
  <cp:revision>6</cp:revision>
  <dcterms:created xsi:type="dcterms:W3CDTF">2025-04-03T09:00:21Z</dcterms:created>
  <dcterms:modified xsi:type="dcterms:W3CDTF">2025-08-26T09:18:44Z</dcterms:modified>
</cp:coreProperties>
</file>