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/>
    <p:restoredTop sz="94666"/>
  </p:normalViewPr>
  <p:slideViewPr>
    <p:cSldViewPr snapToGrid="0">
      <p:cViewPr varScale="1">
        <p:scale>
          <a:sx n="32" d="100"/>
          <a:sy n="32" d="100"/>
        </p:scale>
        <p:origin x="2885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B4C703B-400C-7B00-C167-B6784CB338C2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63000">
                <a:srgbClr val="9AD1F3">
                  <a:lumMod val="99000"/>
                </a:srgbClr>
              </a:gs>
              <a:gs pos="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TEATRO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 dirty="0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5003800"/>
            <a:ext cx="9076764" cy="56866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290F7F7-BAB3-8390-4D98-A9F7163D3CB5}"/>
              </a:ext>
            </a:extLst>
          </p:cNvPr>
          <p:cNvSpPr txBox="1"/>
          <p:nvPr/>
        </p:nvSpPr>
        <p:spPr>
          <a:xfrm>
            <a:off x="718219" y="3741094"/>
            <a:ext cx="927922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a dos líneas de texto</a:t>
            </a:r>
          </a:p>
        </p:txBody>
      </p:sp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296</TotalTime>
  <Words>28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Poppins</vt:lpstr>
      <vt:lpstr>Calibri Light</vt:lpstr>
      <vt:lpstr>Poppins Light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6</cp:revision>
  <dcterms:created xsi:type="dcterms:W3CDTF">2025-04-03T09:00:21Z</dcterms:created>
  <dcterms:modified xsi:type="dcterms:W3CDTF">2025-08-26T09:19:50Z</dcterms:modified>
</cp:coreProperties>
</file>